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4" r:id="rId5"/>
    <p:sldId id="259" r:id="rId6"/>
    <p:sldId id="275" r:id="rId7"/>
    <p:sldId id="276" r:id="rId8"/>
    <p:sldId id="265" r:id="rId9"/>
    <p:sldId id="260" r:id="rId10"/>
    <p:sldId id="261" r:id="rId11"/>
    <p:sldId id="262" r:id="rId12"/>
    <p:sldId id="278" r:id="rId13"/>
    <p:sldId id="277" r:id="rId14"/>
    <p:sldId id="263" r:id="rId15"/>
    <p:sldId id="264" r:id="rId16"/>
    <p:sldId id="269" r:id="rId17"/>
    <p:sldId id="266" r:id="rId18"/>
    <p:sldId id="267" r:id="rId19"/>
    <p:sldId id="268" r:id="rId20"/>
    <p:sldId id="270" r:id="rId21"/>
    <p:sldId id="271" r:id="rId22"/>
    <p:sldId id="274" r:id="rId23"/>
    <p:sldId id="272" r:id="rId24"/>
    <p:sldId id="273" r:id="rId25"/>
    <p:sldId id="280" r:id="rId26"/>
    <p:sldId id="282" r:id="rId27"/>
    <p:sldId id="281" r:id="rId28"/>
    <p:sldId id="283" r:id="rId29"/>
    <p:sldId id="27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FDAEA-6717-7398-954C-B7D328160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2491" y="2379887"/>
            <a:ext cx="8361229" cy="2098226"/>
          </a:xfrm>
        </p:spPr>
        <p:txBody>
          <a:bodyPr/>
          <a:lstStyle/>
          <a:p>
            <a:r>
              <a:rPr lang="fr-FR" dirty="0"/>
              <a:t>Gestion des émotions</a:t>
            </a:r>
          </a:p>
        </p:txBody>
      </p:sp>
    </p:spTree>
    <p:extLst>
      <p:ext uri="{BB962C8B-B14F-4D97-AF65-F5344CB8AC3E}">
        <p14:creationId xmlns:p14="http://schemas.microsoft.com/office/powerpoint/2010/main" val="4065966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0AE56-2288-0C27-4ECD-B34628BD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1DFAFE5-1FDE-4CCE-259E-075879BA1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248150" cy="2524125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E23BCF-F349-66C4-C21B-5A9285453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772C07-C4D5-1BEC-AF7E-8EE4F0B5D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2481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06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95949-A4BF-9E7B-3C40-D05AB48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Problème du jour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3A0659-9894-E000-4CDA-55F673EC5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C83B3B-E38F-0864-2459-313E30163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974" y="1548882"/>
            <a:ext cx="4988452" cy="47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4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17423-B7E3-0EC5-16D9-55AD6A55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Réponse au stress (via les hormones)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EC6B32-8961-6E46-B9C9-11BDCD96F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13. La réponse au stress – Écophysiologie évolutive">
            <a:extLst>
              <a:ext uri="{FF2B5EF4-FFF2-40B4-BE49-F238E27FC236}">
                <a16:creationId xmlns:a16="http://schemas.microsoft.com/office/drawing/2014/main" id="{EE322962-5F22-3C54-1BC7-949E0A41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48" y="1603162"/>
            <a:ext cx="6674304" cy="518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45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93AE3B-2CCD-17E1-92B5-8AD10442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Effet du stress sur le fonctionnement du cerveau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5CAEC1D-4825-B00F-CF01-F15051AB86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71699"/>
            <a:ext cx="9601200" cy="421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007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08E42-95E0-446B-0D00-A1EC3A12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outils sont faits </a:t>
            </a:r>
            <a:br>
              <a:rPr lang="fr-FR" dirty="0"/>
            </a:br>
            <a:r>
              <a:rPr lang="fr-FR" dirty="0"/>
              <a:t>pour être utilisés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A783122-4BEE-D928-FF06-E39A3E2F6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4600" y="2286000"/>
            <a:ext cx="4775200" cy="3581400"/>
          </a:xfrm>
        </p:spPr>
      </p:pic>
    </p:spTree>
    <p:extLst>
      <p:ext uri="{BB962C8B-B14F-4D97-AF65-F5344CB8AC3E}">
        <p14:creationId xmlns:p14="http://schemas.microsoft.com/office/powerpoint/2010/main" val="3613682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8D7D7-1711-AC92-3BB0-6B78ABB9A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Petit exercice </a:t>
            </a:r>
            <a:br>
              <a:rPr lang="fr-FR" dirty="0"/>
            </a:br>
            <a:r>
              <a:rPr lang="fr-FR" dirty="0"/>
              <a:t>d’imagination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947D75-B07F-CF33-EE14-FBA8F34F2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4221" y="227822"/>
            <a:ext cx="4268237" cy="6402356"/>
          </a:xfrm>
        </p:spPr>
      </p:pic>
    </p:spTree>
    <p:extLst>
      <p:ext uri="{BB962C8B-B14F-4D97-AF65-F5344CB8AC3E}">
        <p14:creationId xmlns:p14="http://schemas.microsoft.com/office/powerpoint/2010/main" val="1422368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52B16C-3D02-B89F-C3ED-3AB823075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Petit exercice d’imagination v2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500DA48-4263-2D19-FFF1-9673F3302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4667" y="1428750"/>
            <a:ext cx="3802666" cy="5211061"/>
          </a:xfrm>
        </p:spPr>
      </p:pic>
    </p:spTree>
    <p:extLst>
      <p:ext uri="{BB962C8B-B14F-4D97-AF65-F5344CB8AC3E}">
        <p14:creationId xmlns:p14="http://schemas.microsoft.com/office/powerpoint/2010/main" val="3500603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D217C-8EE3-AA0B-7508-B1870284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Peu concluant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E5DF598-9552-20A6-87A6-45C0E4AE3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2393" y="2418442"/>
            <a:ext cx="2368147" cy="3245239"/>
          </a:xfr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5FF7A706-893A-BD90-F84A-35963EAD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57" y="1732642"/>
            <a:ext cx="3449053" cy="41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099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33D4A2-28F8-D09D-1618-F5FC9BE8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Enfermés dans </a:t>
            </a:r>
            <a:r>
              <a:rPr lang="fr-FR"/>
              <a:t>de l’imagination.</a:t>
            </a:r>
            <a:br>
              <a:rPr lang="fr-FR"/>
            </a:br>
            <a:r>
              <a:rPr lang="fr-FR" dirty="0"/>
              <a:t>La votre ou celle d’un autre.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A041D55-C5F3-74E8-52C1-B17B46DA75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77" y="1988586"/>
            <a:ext cx="8470446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86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D137C-2076-7920-E2B9-640F432EE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Petit exercice d’imagination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0972FA1-CA2D-10C3-7C58-8FFA30C23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2864" y="1311728"/>
            <a:ext cx="5546272" cy="5546272"/>
          </a:xfrm>
        </p:spPr>
      </p:pic>
    </p:spTree>
    <p:extLst>
      <p:ext uri="{BB962C8B-B14F-4D97-AF65-F5344CB8AC3E}">
        <p14:creationId xmlns:p14="http://schemas.microsoft.com/office/powerpoint/2010/main" val="380779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98F46-7F07-BE24-22F8-0A241885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Temps de réflexion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7D18A3-6517-5343-606E-6A315AABE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Qu’est ce qu’une émotion ?</a:t>
            </a:r>
          </a:p>
          <a:p>
            <a:endParaRPr lang="fr-FR" sz="3600" dirty="0"/>
          </a:p>
          <a:p>
            <a:r>
              <a:rPr lang="fr-FR" sz="3600" dirty="0"/>
              <a:t>Avez-vous un ou des exemples ?</a:t>
            </a:r>
          </a:p>
        </p:txBody>
      </p:sp>
    </p:spTree>
    <p:extLst>
      <p:ext uri="{BB962C8B-B14F-4D97-AF65-F5344CB8AC3E}">
        <p14:creationId xmlns:p14="http://schemas.microsoft.com/office/powerpoint/2010/main" val="1356418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C43FF-24FA-172A-9A47-4434CC3F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422B102-2696-F9B1-5B58-D58FDA626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621" y="0"/>
            <a:ext cx="8578721" cy="8578721"/>
          </a:xfrm>
        </p:spPr>
      </p:pic>
    </p:spTree>
    <p:extLst>
      <p:ext uri="{BB962C8B-B14F-4D97-AF65-F5344CB8AC3E}">
        <p14:creationId xmlns:p14="http://schemas.microsoft.com/office/powerpoint/2010/main" val="1799983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D19371-046A-0E07-BD5F-3889C4B2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respirations profondes = frein à main</a:t>
            </a:r>
          </a:p>
        </p:txBody>
      </p:sp>
      <p:pic>
        <p:nvPicPr>
          <p:cNvPr id="4098" name="Picture 2" descr="breathwork">
            <a:extLst>
              <a:ext uri="{FF2B5EF4-FFF2-40B4-BE49-F238E27FC236}">
                <a16:creationId xmlns:a16="http://schemas.microsoft.com/office/drawing/2014/main" id="{BC84A7F3-C110-6F71-33DA-68868DFB16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69" y="1671967"/>
            <a:ext cx="8248261" cy="518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594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0699B-1D68-6828-1CDF-2AAF8542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Lourds et rigides les masques finissent par nous étouffer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FAC5752-ED4F-31D3-A132-FF5A7F1D3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425" y="2286000"/>
            <a:ext cx="5365550" cy="3581400"/>
          </a:xfrm>
        </p:spPr>
      </p:pic>
    </p:spTree>
    <p:extLst>
      <p:ext uri="{BB962C8B-B14F-4D97-AF65-F5344CB8AC3E}">
        <p14:creationId xmlns:p14="http://schemas.microsoft.com/office/powerpoint/2010/main" val="3997916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44C486-6BB1-873D-A665-B4A70928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207690" cy="1485900"/>
          </a:xfrm>
        </p:spPr>
        <p:txBody>
          <a:bodyPr>
            <a:normAutofit fontScale="90000"/>
          </a:bodyPr>
          <a:lstStyle/>
          <a:p>
            <a:r>
              <a:rPr lang="fr-FR" dirty="0"/>
              <a:t>Trouver une personne avec qui pouvoir être </a:t>
            </a:r>
            <a:br>
              <a:rPr lang="fr-FR" dirty="0"/>
            </a:br>
            <a:r>
              <a:rPr lang="fr-FR" dirty="0"/>
              <a:t>soi-même et s’exprimer sans jugement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6677FF-1379-77AD-FF32-0A8A881B3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0241" y="1954763"/>
            <a:ext cx="4217437" cy="4217437"/>
          </a:xfrm>
        </p:spPr>
      </p:pic>
    </p:spTree>
    <p:extLst>
      <p:ext uri="{BB962C8B-B14F-4D97-AF65-F5344CB8AC3E}">
        <p14:creationId xmlns:p14="http://schemas.microsoft.com/office/powerpoint/2010/main" val="2846438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0B619-2829-C8D1-9B1D-3902ADD2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B9EB0B-B7EE-235D-8C5D-DFBDE4069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Apprentie girafe : un compte instagramme pour comprendre ce qui se passe à l’intérieur de vous, et des techniques pour améliorer vos relations avec les autres et avec vous-même.</a:t>
            </a:r>
          </a:p>
          <a:p>
            <a:r>
              <a:rPr lang="fr-FR" dirty="0"/>
              <a:t>Méditation : </a:t>
            </a:r>
          </a:p>
          <a:p>
            <a:pPr lvl="1"/>
            <a:r>
              <a:rPr lang="fr-FR" dirty="0"/>
              <a:t>pleine conscience, absolument laïque, voir </a:t>
            </a:r>
            <a:r>
              <a:rPr lang="fr-FR" dirty="0" err="1"/>
              <a:t>john</a:t>
            </a:r>
            <a:r>
              <a:rPr lang="fr-FR" dirty="0"/>
              <a:t> </a:t>
            </a:r>
            <a:r>
              <a:rPr lang="fr-FR" dirty="0" err="1"/>
              <a:t>kabat</a:t>
            </a:r>
            <a:r>
              <a:rPr lang="fr-FR" dirty="0"/>
              <a:t> </a:t>
            </a:r>
            <a:r>
              <a:rPr lang="fr-FR" dirty="0" err="1"/>
              <a:t>zin</a:t>
            </a:r>
            <a:endParaRPr lang="fr-FR" dirty="0"/>
          </a:p>
          <a:p>
            <a:pPr lvl="1"/>
            <a:r>
              <a:rPr lang="fr-FR" dirty="0"/>
              <a:t>assise genre </a:t>
            </a:r>
            <a:r>
              <a:rPr lang="fr-FR" dirty="0" err="1"/>
              <a:t>vipasana</a:t>
            </a:r>
            <a:endParaRPr lang="fr-FR" dirty="0"/>
          </a:p>
          <a:p>
            <a:pPr lvl="1"/>
            <a:r>
              <a:rPr lang="fr-FR" dirty="0"/>
              <a:t>méditations guidées</a:t>
            </a:r>
          </a:p>
          <a:p>
            <a:r>
              <a:rPr lang="fr-FR" dirty="0"/>
              <a:t>training autogène / auto hypnose</a:t>
            </a:r>
          </a:p>
          <a:p>
            <a:r>
              <a:rPr lang="fr-FR" dirty="0"/>
              <a:t>cohérence cardiaque : applications , vidéo</a:t>
            </a:r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3499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25364-5251-8115-1FE0-361C9730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Bonus : motivation</a:t>
            </a:r>
          </a:p>
        </p:txBody>
      </p:sp>
      <p:pic>
        <p:nvPicPr>
          <p:cNvPr id="7170" name="Picture 2" descr="Babies whose efforts are praised become more motivated kids, say Stanford  researchers” (Motivation &amp; Emotion blog #4) | inhwanchang">
            <a:extLst>
              <a:ext uri="{FF2B5EF4-FFF2-40B4-BE49-F238E27FC236}">
                <a16:creationId xmlns:a16="http://schemas.microsoft.com/office/drawing/2014/main" id="{C30EF507-82DF-A89B-F1D3-C5C52DE85A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77" y="1944461"/>
            <a:ext cx="6856445" cy="452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48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465903-84C7-1C1A-EABC-36858E8F4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245012" cy="713792"/>
          </a:xfrm>
        </p:spPr>
        <p:txBody>
          <a:bodyPr/>
          <a:lstStyle/>
          <a:p>
            <a:r>
              <a:rPr lang="fr-FR" dirty="0"/>
              <a:t>Respecter toutes les parties de votre être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AFE473-8C18-CF95-2818-6F799D61A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7246" y="1613033"/>
            <a:ext cx="6297508" cy="52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72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930F15-4D8A-0370-EA52-0B8D1643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Avec une attitude comme ça…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9E6558-34AA-E8AF-9EFD-F6BABADA9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How tf do I draw eye rolling. Help? - Art | Comics - Tapas Forum">
            <a:extLst>
              <a:ext uri="{FF2B5EF4-FFF2-40B4-BE49-F238E27FC236}">
                <a16:creationId xmlns:a16="http://schemas.microsoft.com/office/drawing/2014/main" id="{48BFE803-07A4-2F0F-0620-D5E7C84D0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63" y="1684759"/>
            <a:ext cx="7977674" cy="44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06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70B861-026B-D977-6999-B2C06F35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allez vous vous motiver ?</a:t>
            </a:r>
          </a:p>
        </p:txBody>
      </p:sp>
      <p:pic>
        <p:nvPicPr>
          <p:cNvPr id="8194" name="Picture 2" descr="Carrot and Stick – SMITH">
            <a:extLst>
              <a:ext uri="{FF2B5EF4-FFF2-40B4-BE49-F238E27FC236}">
                <a16:creationId xmlns:a16="http://schemas.microsoft.com/office/drawing/2014/main" id="{8B7074AD-F9AE-E641-69F5-532B8AADFA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01" y="1884178"/>
            <a:ext cx="6908997" cy="459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675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C3A7B-F7A1-C10C-ED64-96A0632A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Pourquoi créer un Vision Board ? - Agence SophieTurpaud">
            <a:extLst>
              <a:ext uri="{FF2B5EF4-FFF2-40B4-BE49-F238E27FC236}">
                <a16:creationId xmlns:a16="http://schemas.microsoft.com/office/drawing/2014/main" id="{2F9CCB66-034E-20EB-8422-5AEC380979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20" y="0"/>
            <a:ext cx="8770775" cy="701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79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3494B-7C5E-3125-32CE-447A392AA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principales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42F849-84F8-D047-3325-CDC646B6B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559" y="1866122"/>
            <a:ext cx="9321282" cy="4660641"/>
          </a:xfrm>
        </p:spPr>
      </p:pic>
    </p:spTree>
    <p:extLst>
      <p:ext uri="{BB962C8B-B14F-4D97-AF65-F5344CB8AC3E}">
        <p14:creationId xmlns:p14="http://schemas.microsoft.com/office/powerpoint/2010/main" val="180210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0E466-6E10-4A8C-EE8A-C904EF2A2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E4FB53E-9A80-8B7E-6CB5-F805602B8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3375" y="0"/>
            <a:ext cx="5145249" cy="6860332"/>
          </a:xfrm>
        </p:spPr>
      </p:pic>
    </p:spTree>
    <p:extLst>
      <p:ext uri="{BB962C8B-B14F-4D97-AF65-F5344CB8AC3E}">
        <p14:creationId xmlns:p14="http://schemas.microsoft.com/office/powerpoint/2010/main" val="173231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43BC9D-DC9B-552C-9E96-045F03E9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L’expérience de James </a:t>
            </a:r>
            <a:r>
              <a:rPr lang="fr-FR" b="1" dirty="0" err="1"/>
              <a:t>Olds</a:t>
            </a:r>
            <a:r>
              <a:rPr lang="fr-FR" b="1" dirty="0"/>
              <a:t> et Peter Milner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31BE2E3-72CF-F507-1E97-180B8A660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2481262"/>
            <a:ext cx="7620000" cy="3190875"/>
          </a:xfrm>
        </p:spPr>
      </p:pic>
    </p:spTree>
    <p:extLst>
      <p:ext uri="{BB962C8B-B14F-4D97-AF65-F5344CB8AC3E}">
        <p14:creationId xmlns:p14="http://schemas.microsoft.com/office/powerpoint/2010/main" val="2911758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484695-91D5-7CBE-228C-32F7A84C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Vulnérabilité /	Invitation à la connexion</a:t>
            </a:r>
          </a:p>
        </p:txBody>
      </p:sp>
      <p:pic>
        <p:nvPicPr>
          <p:cNvPr id="1026" name="Picture 2" descr="Pourquoi les chiens secouent la patte quand on gratte leur ventre ?">
            <a:extLst>
              <a:ext uri="{FF2B5EF4-FFF2-40B4-BE49-F238E27FC236}">
                <a16:creationId xmlns:a16="http://schemas.microsoft.com/office/drawing/2014/main" id="{0805FFE8-B597-C642-C591-5A9FF883D6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53" y="1644034"/>
            <a:ext cx="7679094" cy="49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6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D2BF8-9E38-500E-0D42-65869BCB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émotions ont un temps</a:t>
            </a:r>
            <a:br>
              <a:rPr lang="fr-FR" dirty="0"/>
            </a:br>
            <a:r>
              <a:rPr lang="fr-FR" dirty="0"/>
              <a:t>et puis il faut passer à autre chose</a:t>
            </a:r>
          </a:p>
        </p:txBody>
      </p:sp>
      <p:pic>
        <p:nvPicPr>
          <p:cNvPr id="2050" name="Picture 2" descr="r/dbz - Discussion de bataille n°4. Vegeta contre Goku (+ amis)">
            <a:extLst>
              <a:ext uri="{FF2B5EF4-FFF2-40B4-BE49-F238E27FC236}">
                <a16:creationId xmlns:a16="http://schemas.microsoft.com/office/drawing/2014/main" id="{22F35CB0-1066-68ED-42AA-8AEE9DD576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7" y="6764695"/>
            <a:ext cx="448551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geta a-t-il jamais considéré Goku comme un ami ? : r/Dragonballsuper">
            <a:extLst>
              <a:ext uri="{FF2B5EF4-FFF2-40B4-BE49-F238E27FC236}">
                <a16:creationId xmlns:a16="http://schemas.microsoft.com/office/drawing/2014/main" id="{EA5ECD7A-1C15-A229-21A5-9D7FD2CED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29" y="2005304"/>
            <a:ext cx="5155275" cy="36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scussion de bataille n°4. Vegeta contre Goku (+ amis) : r/dbz">
            <a:extLst>
              <a:ext uri="{FF2B5EF4-FFF2-40B4-BE49-F238E27FC236}">
                <a16:creationId xmlns:a16="http://schemas.microsoft.com/office/drawing/2014/main" id="{B4FF1542-E38B-042C-88D9-908110B60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55" y="2357923"/>
            <a:ext cx="5281817" cy="29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36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3AF942-71B6-A20E-BD6B-A350A225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5402424" cy="2234682"/>
          </a:xfrm>
        </p:spPr>
        <p:txBody>
          <a:bodyPr>
            <a:normAutofit/>
          </a:bodyPr>
          <a:lstStyle/>
          <a:p>
            <a:r>
              <a:rPr lang="fr-FR" dirty="0"/>
              <a:t>La maitrise </a:t>
            </a:r>
            <a:br>
              <a:rPr lang="fr-FR" dirty="0"/>
            </a:br>
            <a:r>
              <a:rPr lang="fr-FR" dirty="0"/>
              <a:t>émotionnelle …</a:t>
            </a:r>
            <a:br>
              <a:rPr lang="fr-FR" dirty="0"/>
            </a:br>
            <a:r>
              <a:rPr lang="fr-FR" dirty="0"/>
              <a:t>mais à quel prix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49E0900-E432-179A-CF12-5495E8562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7494" y="336823"/>
            <a:ext cx="4512906" cy="6184353"/>
          </a:xfrm>
        </p:spPr>
      </p:pic>
    </p:spTree>
    <p:extLst>
      <p:ext uri="{BB962C8B-B14F-4D97-AF65-F5344CB8AC3E}">
        <p14:creationId xmlns:p14="http://schemas.microsoft.com/office/powerpoint/2010/main" val="1078971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87F53B-C995-D1D3-64AC-E66F3D8A5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trike="sngStrike" dirty="0"/>
              <a:t>MAITRISER SES EMOTIONS</a:t>
            </a:r>
            <a:br>
              <a:rPr lang="fr-FR" strike="sngStrike" dirty="0"/>
            </a:br>
            <a:r>
              <a:rPr lang="fr-FR" dirty="0"/>
              <a:t>apprivoiser ses émotions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009C98-185E-8AA3-17BD-9C597F29A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6D7CEE-B285-9070-8E1D-C89B490C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71700"/>
            <a:ext cx="978038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84632"/>
      </p:ext>
    </p:extLst>
  </p:cSld>
  <p:clrMapOvr>
    <a:masterClrMapping/>
  </p:clrMapOvr>
</p:sld>
</file>

<file path=ppt/theme/theme1.xml><?xml version="1.0" encoding="utf-8"?>
<a:theme xmlns:a="http://schemas.openxmlformats.org/drawingml/2006/main" name="Cadrag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TM10001105[[fn=Cadrage]]</Template>
  <TotalTime>8604</TotalTime>
  <Words>230</Words>
  <Application>Microsoft Office PowerPoint</Application>
  <PresentationFormat>Grand écran</PresentationFormat>
  <Paragraphs>35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2" baseType="lpstr">
      <vt:lpstr>Arial</vt:lpstr>
      <vt:lpstr>Franklin Gothic Book</vt:lpstr>
      <vt:lpstr>Cadrage</vt:lpstr>
      <vt:lpstr>Gestion des émotions</vt:lpstr>
      <vt:lpstr>Temps de réflexion</vt:lpstr>
      <vt:lpstr>Les principales </vt:lpstr>
      <vt:lpstr>Présentation PowerPoint</vt:lpstr>
      <vt:lpstr>L’expérience de James Olds et Peter Milner </vt:lpstr>
      <vt:lpstr>Vulnérabilité / Invitation à la connexion</vt:lpstr>
      <vt:lpstr>Les émotions ont un temps et puis il faut passer à autre chose</vt:lpstr>
      <vt:lpstr>La maitrise  émotionnelle … mais à quel prix ?</vt:lpstr>
      <vt:lpstr>MAITRISER SES EMOTIONS apprivoiser ses émotions</vt:lpstr>
      <vt:lpstr>Présentation PowerPoint</vt:lpstr>
      <vt:lpstr>Problème du jour</vt:lpstr>
      <vt:lpstr>Réponse au stress (via les hormones)</vt:lpstr>
      <vt:lpstr>Effet du stress sur le fonctionnement du cerveau</vt:lpstr>
      <vt:lpstr>Les outils sont faits  pour être utilisés</vt:lpstr>
      <vt:lpstr>Petit exercice  d’imagination</vt:lpstr>
      <vt:lpstr>Petit exercice d’imagination v2</vt:lpstr>
      <vt:lpstr>Peu concluant ?</vt:lpstr>
      <vt:lpstr>Enfermés dans de l’imagination. La votre ou celle d’un autre.</vt:lpstr>
      <vt:lpstr>Petit exercice d’imagination</vt:lpstr>
      <vt:lpstr>Présentation PowerPoint</vt:lpstr>
      <vt:lpstr>3 respirations profondes = frein à main</vt:lpstr>
      <vt:lpstr>Lourds et rigides les masques finissent par nous étouffer</vt:lpstr>
      <vt:lpstr>Trouver une personne avec qui pouvoir être  soi-même et s’exprimer sans jugement</vt:lpstr>
      <vt:lpstr>Ressources</vt:lpstr>
      <vt:lpstr>Bonus : motivation</vt:lpstr>
      <vt:lpstr>Respecter toutes les parties de votre être</vt:lpstr>
      <vt:lpstr>Avec une attitude comme ça…</vt:lpstr>
      <vt:lpstr>Comment allez vous vous motiver ?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julien Kergot</dc:creator>
  <cp:lastModifiedBy>julien Kergot</cp:lastModifiedBy>
  <cp:revision>10</cp:revision>
  <dcterms:created xsi:type="dcterms:W3CDTF">2025-12-08T17:21:31Z</dcterms:created>
  <dcterms:modified xsi:type="dcterms:W3CDTF">2025-12-14T16:47:31Z</dcterms:modified>
</cp:coreProperties>
</file>